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12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рисунки, фоны\Татар бизәкләре\Рисунок1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D:\8 школа\День родного языка\Год родного языка 2021\33_n1907779_big.jpg"/>
          <p:cNvPicPr>
            <a:picLocks noChangeAspect="1" noChangeArrowheads="1"/>
          </p:cNvPicPr>
          <p:nvPr/>
        </p:nvPicPr>
        <p:blipFill>
          <a:blip r:embed="rId3" cstate="print"/>
          <a:srcRect l="24806" t="3780" r="23456" b="2981"/>
          <a:stretch>
            <a:fillRect/>
          </a:stretch>
        </p:blipFill>
        <p:spPr bwMode="auto">
          <a:xfrm>
            <a:off x="7608245" y="188640"/>
            <a:ext cx="1535755" cy="155679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051720" y="1166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323528" y="4509120"/>
            <a:ext cx="3816424" cy="2149207"/>
            <a:chOff x="323528" y="4509120"/>
            <a:chExt cx="3816424" cy="2149207"/>
          </a:xfrm>
        </p:grpSpPr>
        <p:pic>
          <p:nvPicPr>
            <p:cNvPr id="1029" name="Picture 5" descr="D:\8 школа\День родного языка\Год родного языка 2021\Отчеты Год род яз 2021\Отчет год род яз апрель\проект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3528" y="4509120"/>
              <a:ext cx="3816424" cy="2146739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323528" y="6381328"/>
              <a:ext cx="374441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</a:t>
              </a:r>
              <a:r>
                <a:rPr lang="ru-RU" sz="12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нчы</a:t>
              </a:r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сыйныфларда проект эшләре яклау 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51520" y="476672"/>
            <a:ext cx="1933668" cy="2618836"/>
            <a:chOff x="395536" y="908720"/>
            <a:chExt cx="1933668" cy="2618836"/>
          </a:xfrm>
        </p:grpSpPr>
        <p:pic>
          <p:nvPicPr>
            <p:cNvPr id="3" name="Picture 6" descr="D:\8 школа\День родного языка\Год родного языка 2021\Отчеты Год род яз 2021\Отчет год род яз апрель\IMG_20210415_12434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975511">
              <a:off x="395536" y="908720"/>
              <a:ext cx="1933668" cy="2578224"/>
            </a:xfrm>
            <a:prstGeom prst="rect">
              <a:avLst/>
            </a:prstGeom>
            <a:noFill/>
          </p:spPr>
        </p:pic>
        <p:sp>
          <p:nvSpPr>
            <p:cNvPr id="33" name="Прямоугольник 32"/>
            <p:cNvSpPr/>
            <p:nvPr/>
          </p:nvSpPr>
          <p:spPr>
            <a:xfrm rot="21026024">
              <a:off x="553238" y="3250557"/>
              <a:ext cx="134203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Әдәби кунакханә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521149" y="2837482"/>
            <a:ext cx="2871094" cy="1562646"/>
            <a:chOff x="1521149" y="2837482"/>
            <a:chExt cx="2871094" cy="1562646"/>
          </a:xfrm>
        </p:grpSpPr>
        <p:pic>
          <p:nvPicPr>
            <p:cNvPr id="34" name="Рисунок 33" descr="C:\Users\Эльвира\Desktop\конкурсы 20-21\На сайт. СафуановаЭ.Р\3.jp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</a:ext>
              </a:extLst>
            </a:blip>
            <a:srcRect/>
            <a:stretch>
              <a:fillRect/>
            </a:stretch>
          </p:blipFill>
          <p:spPr bwMode="auto">
            <a:xfrm rot="21034834">
              <a:off x="1521149" y="2837482"/>
              <a:ext cx="2664296" cy="15626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Прямоугольник 34"/>
            <p:cNvSpPr/>
            <p:nvPr/>
          </p:nvSpPr>
          <p:spPr>
            <a:xfrm rot="20944302">
              <a:off x="1573458" y="3829108"/>
              <a:ext cx="28187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Минем тормышымда туган тел</a:t>
              </a:r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Укучыларның иҗат эшләре күргәзмәсе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995936" y="4653136"/>
            <a:ext cx="2904819" cy="2015567"/>
            <a:chOff x="4103735" y="3963812"/>
            <a:chExt cx="2904819" cy="2015567"/>
          </a:xfrm>
        </p:grpSpPr>
        <p:pic>
          <p:nvPicPr>
            <p:cNvPr id="1032" name="Picture 8" descr="D:\8 школа\День родного языка\Год родного языка 2021\Отчеты Год род яз 2021\Отчет год род яз апрель\конф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684720">
              <a:off x="4312706" y="3963812"/>
              <a:ext cx="2695848" cy="2015567"/>
            </a:xfrm>
            <a:prstGeom prst="rect">
              <a:avLst/>
            </a:prstGeom>
            <a:noFill/>
          </p:spPr>
        </p:pic>
        <p:sp>
          <p:nvSpPr>
            <p:cNvPr id="36" name="Прямоугольник 35"/>
            <p:cNvSpPr/>
            <p:nvPr/>
          </p:nvSpPr>
          <p:spPr>
            <a:xfrm rot="778104">
              <a:off x="4103735" y="5328125"/>
              <a:ext cx="28803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Биш 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герой-якташыбыз истәлегенә" </a:t>
              </a:r>
              <a:endParaRPr lang="tt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багышланган 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III Төбәкара фәнни-гамәли конференциясе 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 rot="559315">
            <a:off x="2471147" y="1071804"/>
            <a:ext cx="2160240" cy="1798459"/>
            <a:chOff x="2555776" y="908720"/>
            <a:chExt cx="2160240" cy="1798459"/>
          </a:xfrm>
        </p:grpSpPr>
        <p:pic>
          <p:nvPicPr>
            <p:cNvPr id="16" name="Рисунок 15" descr="C:\Users\гульшат\AppData\Local\Microsoft\Windows\INetCache\Content.Word\20210219_131652.jpg"/>
            <p:cNvPicPr/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99792" y="908720"/>
              <a:ext cx="1889263" cy="1417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Прямоугольник 16"/>
            <p:cNvSpPr/>
            <p:nvPr/>
          </p:nvSpPr>
          <p:spPr>
            <a:xfrm>
              <a:off x="2555776" y="2060848"/>
              <a:ext cx="21602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Класстан тыш чара “Нәрсә ул </a:t>
              </a:r>
              <a:endParaRPr lang="tt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Ватан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? 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Ул 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бар халык. Аның, </a:t>
              </a:r>
              <a:endParaRPr lang="tt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мәдәнияте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аның теле”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020272" y="2780928"/>
            <a:ext cx="1952609" cy="3247911"/>
            <a:chOff x="7020272" y="2132856"/>
            <a:chExt cx="1952609" cy="3247911"/>
          </a:xfrm>
        </p:grpSpPr>
        <p:pic>
          <p:nvPicPr>
            <p:cNvPr id="4" name="Picture 7" descr="D:\8 школа\День родного языка\Год родного языка 2021\Отчеты Год род яз 2021\Отчет год род яз апрель\Винкид, Ахметзянов А.А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020272" y="2132856"/>
              <a:ext cx="1952609" cy="297266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7020272" y="4365104"/>
              <a:ext cx="194421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7Б сыйныфы укучысы </a:t>
              </a: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Әхмәтҗанов Альберт, </a:t>
              </a: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татар теленнән Winkid </a:t>
              </a: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онлайн-олимпиадасы </a:t>
              </a:r>
              <a:endParaRPr lang="tt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җиңүчесе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572000" y="908720"/>
            <a:ext cx="3279616" cy="1944216"/>
            <a:chOff x="4644008" y="692696"/>
            <a:chExt cx="3279616" cy="1944216"/>
          </a:xfrm>
        </p:grpSpPr>
        <p:pic>
          <p:nvPicPr>
            <p:cNvPr id="1027" name="Picture 3" descr="D:\8 школа\День родного языка\Год родного языка 2021\Отчеты Год род яз 2021\Отчет год род яз апрель\WhatsApp Image 2021-04-23 at 08.51.06.jpeg"/>
            <p:cNvPicPr>
              <a:picLocks noChangeAspect="1" noChangeArrowheads="1"/>
            </p:cNvPicPr>
            <p:nvPr/>
          </p:nvPicPr>
          <p:blipFill>
            <a:blip r:embed="rId10" cstate="print"/>
            <a:srcRect t="10000" r="5000"/>
            <a:stretch>
              <a:fillRect/>
            </a:stretch>
          </p:blipFill>
          <p:spPr bwMode="auto">
            <a:xfrm>
              <a:off x="4860032" y="692696"/>
              <a:ext cx="2736304" cy="1944216"/>
            </a:xfrm>
            <a:prstGeom prst="rect">
              <a:avLst/>
            </a:prstGeom>
            <a:noFill/>
          </p:spPr>
        </p:pic>
        <p:sp>
          <p:nvSpPr>
            <p:cNvPr id="28" name="Прямоугольник 27"/>
            <p:cNvSpPr/>
            <p:nvPr/>
          </p:nvSpPr>
          <p:spPr>
            <a:xfrm>
              <a:off x="4644008" y="2276872"/>
              <a:ext cx="327961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Габдулла Тукайга багышланган сыйныф сәгате</a:t>
              </a:r>
              <a:endParaRPr lang="tt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158036" y="2948636"/>
            <a:ext cx="2994753" cy="1761365"/>
            <a:chOff x="4158036" y="2948636"/>
            <a:chExt cx="2994753" cy="1761365"/>
          </a:xfrm>
        </p:grpSpPr>
        <p:pic>
          <p:nvPicPr>
            <p:cNvPr id="2" name="Picture 4" descr="D:\8 школа\День родного языка\Год родного языка 2021\Отчеты Год род яз 2021\Отчет год род яз апрель\WhatsApp Image 2021-04-23 at 10.30.42.jpeg"/>
            <p:cNvPicPr>
              <a:picLocks noChangeAspect="1" noChangeArrowheads="1"/>
            </p:cNvPicPr>
            <p:nvPr/>
          </p:nvPicPr>
          <p:blipFill>
            <a:blip r:embed="rId11" cstate="print"/>
            <a:srcRect t="5109" r="12640"/>
            <a:stretch>
              <a:fillRect/>
            </a:stretch>
          </p:blipFill>
          <p:spPr bwMode="auto">
            <a:xfrm rot="608199">
              <a:off x="4272469" y="2948636"/>
              <a:ext cx="2880320" cy="1761365"/>
            </a:xfrm>
            <a:prstGeom prst="rect">
              <a:avLst/>
            </a:prstGeom>
            <a:noFill/>
          </p:spPr>
        </p:pic>
        <p:sp>
          <p:nvSpPr>
            <p:cNvPr id="30" name="Прямоугольник 29"/>
            <p:cNvSpPr/>
            <p:nvPr/>
          </p:nvSpPr>
          <p:spPr>
            <a:xfrm rot="665188">
              <a:off x="4158036" y="4199762"/>
              <a:ext cx="28187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«Без Тукай </a:t>
              </a:r>
              <a:r>
                <a:rPr lang="ru-RU" sz="12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әкиятләрен яратабыз</a:t>
              </a:r>
              <a:r>
                <a:rPr lang="ru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</a:p>
            <a:p>
              <a:r>
                <a:rPr lang="tt-RU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Укучыларның иҗат эшләре күргәзмәсе</a:t>
              </a:r>
              <a:endPara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102</Words>
  <Application>Microsoft Office PowerPoint</Application>
  <PresentationFormat>Экран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Радалия</dc:creator>
  <cp:lastModifiedBy>Радалия</cp:lastModifiedBy>
  <cp:revision>19</cp:revision>
  <dcterms:created xsi:type="dcterms:W3CDTF">2021-03-22T18:39:29Z</dcterms:created>
  <dcterms:modified xsi:type="dcterms:W3CDTF">2021-04-24T05:19:15Z</dcterms:modified>
</cp:coreProperties>
</file>